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9" r:id="rId9"/>
    <p:sldId id="270" r:id="rId10"/>
    <p:sldId id="268" r:id="rId11"/>
  </p:sldIdLst>
  <p:sldSz cx="9144000" cy="6858000" type="screen4x3"/>
  <p:notesSz cx="6881813" cy="10002838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808" y="-7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205D6-B789-EF42-AA07-800BBFB2F838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BDE1-D834-9343-B87D-01CFF066FD12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C893-3A51-2E43-BFFA-4D3D75656C1C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9B39-FE62-B54B-B229-EB549DE8D23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77A61-A034-F548-9557-DAE48B83278B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B0C0B-46EB-8E40-8C49-9641B1E89D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F14A-BBE0-7548-AFCA-A358FF4B3242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F0887-9575-614F-A6D7-7B5E1F9141B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0EF4-101B-0042-948C-567954F834B9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D168D-2F53-CB41-8959-3429C3C88CB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_tradnl" noProof="0" smtClean="0"/>
              <a:t>Haga clic en el icono para agregar una imagen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E866-D9E1-BA47-8366-8558FAA58AB2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F766A-8B0B-824E-832F-631674D5FCB1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142B-4572-7B42-99BD-6C78563AE25D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D4F7C-DDEA-594E-AC17-4C18F0F23EEF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B67D3-A7B8-F342-8971-F23CB93B8FD0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8215-E64E-E044-8CD9-6FC9797039FA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1AEF-5B56-4248-AA18-52082502DF5D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6916-1291-C340-8379-EFF94BA1859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3FB14-C13A-6142-B8F7-FDC3F7CF70DD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AD949-081F-0549-9E14-2033450D9A5C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87295-D46D-1E44-A2F1-C4DAF5077F3D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CB68-9FE1-3341-927E-63ECBDA852C7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814A-8AF1-FA4C-AEF1-D0095012064D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C12CB-2A0E-F746-845D-6B465DCA962D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DBACC25-0119-F746-AD0D-233F009C90F6}" type="datetime1">
              <a:rPr lang="es-ES_tradnl"/>
              <a:pPr>
                <a:defRPr/>
              </a:pPr>
              <a:t>17/3/18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333DC0A-685C-2442-9BAA-8D46D3BEF9E5}" type="slidenum">
              <a:rPr lang="es-ES_tradnl"/>
              <a:pPr>
                <a:defRPr/>
              </a:pPr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gbridge.e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gbridge@agbridge.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Imagen 3" descr="Bandera Galicia. AGB.jpg"/>
          <p:cNvPicPr>
            <a:picLocks noChangeAspect="1"/>
          </p:cNvPicPr>
          <p:nvPr/>
        </p:nvPicPr>
        <p:blipFill>
          <a:blip r:embed="rId2">
            <a:alphaModFix amt="90000"/>
          </a:blip>
          <a:srcRect/>
          <a:stretch>
            <a:fillRect/>
          </a:stretch>
        </p:blipFill>
        <p:spPr bwMode="auto">
          <a:xfrm>
            <a:off x="-1" y="0"/>
            <a:ext cx="9144001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8989" y="261764"/>
            <a:ext cx="8375739" cy="475055"/>
          </a:xfrm>
        </p:spPr>
        <p:txBody>
          <a:bodyPr/>
          <a:lstStyle/>
          <a:p>
            <a:r>
              <a:rPr lang="es-ES" sz="3200" b="1" dirty="0" smtClean="0">
                <a:latin typeface="Calibri"/>
                <a:cs typeface="Calibri"/>
              </a:rPr>
              <a:t>Presupuesto Año 2018</a:t>
            </a:r>
            <a:endParaRPr lang="es-ES" sz="3200" b="1" dirty="0">
              <a:latin typeface="Calibri"/>
              <a:cs typeface="Calibri"/>
            </a:endParaRPr>
          </a:p>
        </p:txBody>
      </p:sp>
      <p:graphicFrame>
        <p:nvGraphicFramePr>
          <p:cNvPr id="4" name="Marcador de contenido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407854"/>
              </p:ext>
            </p:extLst>
          </p:nvPr>
        </p:nvGraphicFramePr>
        <p:xfrm>
          <a:off x="2334480" y="774463"/>
          <a:ext cx="4319300" cy="5721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Acrobat Document" r:id="rId3" imgW="3777856" imgH="5346331" progId="AcroExch.Document.DC">
                  <p:embed/>
                </p:oleObj>
              </mc:Choice>
              <mc:Fallback>
                <p:oleObj name="Acrobat Document" r:id="rId3" imgW="3777856" imgH="5346331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4480" y="774463"/>
                        <a:ext cx="4319300" cy="57211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40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549275" y="614865"/>
            <a:ext cx="8042275" cy="4557120"/>
          </a:xfrm>
        </p:spPr>
        <p:txBody>
          <a:bodyPr wrap="square"/>
          <a:lstStyle/>
          <a:p>
            <a:pPr>
              <a:spcAft>
                <a:spcPts val="1800"/>
              </a:spcAft>
            </a:pP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Asociación Gallega de Bridge</a:t>
            </a:r>
            <a:b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</a:br>
            <a:r>
              <a:rPr lang="es-ES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charset="0"/>
                <a:ea typeface="Arial" charset="0"/>
                <a:cs typeface="Arial" charset="0"/>
              </a:rPr>
              <a:t>AGB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Asamblea General Ordinaria </a:t>
            </a:r>
            <a:b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</a:br>
            <a:r>
              <a:rPr lang="es-ES" sz="3200" b="1" i="1" dirty="0" smtClean="0">
                <a:solidFill>
                  <a:srgbClr val="800000"/>
                </a:solidFill>
                <a:latin typeface="Cambria"/>
                <a:ea typeface="Arial" charset="0"/>
                <a:cs typeface="Cambria"/>
              </a:rPr>
              <a:t>16 marzo 2018 </a:t>
            </a:r>
            <a:r>
              <a:rPr lang="es-ES" b="1" dirty="0" smtClean="0">
                <a:latin typeface="Tahoma" charset="0"/>
                <a:ea typeface="Arial" charset="0"/>
                <a:cs typeface="Arial" charset="0"/>
              </a:rPr>
              <a:t/>
            </a:r>
            <a:br>
              <a:rPr lang="es-ES" b="1" dirty="0" smtClean="0">
                <a:latin typeface="Tahoma" charset="0"/>
                <a:ea typeface="Arial" charset="0"/>
                <a:cs typeface="Arial" charset="0"/>
              </a:rPr>
            </a:br>
            <a:endParaRPr lang="es-ES_tradn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407190"/>
            <a:ext cx="8042275" cy="620479"/>
          </a:xfrm>
        </p:spPr>
        <p:txBody>
          <a:bodyPr/>
          <a:lstStyle/>
          <a:p>
            <a:r>
              <a:rPr lang="es-ES" sz="3600" b="1" u="sng" dirty="0" smtClean="0">
                <a:solidFill>
                  <a:schemeClr val="tx1"/>
                </a:solidFill>
                <a:latin typeface="Calibri"/>
                <a:cs typeface="Calibri"/>
              </a:rPr>
              <a:t>Junta Directiva </a:t>
            </a:r>
            <a:r>
              <a:rPr lang="es-ES" sz="3600" b="1" u="sng" dirty="0" smtClean="0">
                <a:solidFill>
                  <a:schemeClr val="tx1"/>
                </a:solidFill>
                <a:latin typeface="Calibri"/>
                <a:cs typeface="Calibri"/>
              </a:rPr>
              <a:t>actual de </a:t>
            </a:r>
            <a:r>
              <a:rPr lang="es-ES" sz="3600" b="1" u="sng" dirty="0" smtClean="0">
                <a:solidFill>
                  <a:schemeClr val="tx1"/>
                </a:solidFill>
                <a:latin typeface="Calibri"/>
                <a:cs typeface="Calibri"/>
              </a:rPr>
              <a:t>la </a:t>
            </a:r>
            <a:r>
              <a:rPr lang="es-ES" sz="3600" b="1" u="sng" dirty="0" smtClean="0">
                <a:solidFill>
                  <a:schemeClr val="tx1"/>
                </a:solidFill>
                <a:latin typeface="Calibri"/>
                <a:cs typeface="Calibri"/>
              </a:rPr>
              <a:t>AGB</a:t>
            </a:r>
            <a:endParaRPr lang="es-ES" sz="3600" b="1" u="sng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5" cy="4672464"/>
          </a:xfrm>
        </p:spPr>
        <p:txBody>
          <a:bodyPr/>
          <a:lstStyle/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Presidente: Manuel Pombo Liria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Vicepresidente: Germán Vázquez-Pimentel Llamas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Secretario: Emilio Santos </a:t>
            </a:r>
            <a:r>
              <a:rPr lang="es-ES" altLang="es-ES" sz="1800" b="1" dirty="0" err="1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Vilariño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Tesorera: Isabel Nóvoa Arechaga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None/>
              <a:tabLst>
                <a:tab pos="457200" algn="l"/>
              </a:tabLst>
            </a:pPr>
            <a:r>
              <a:rPr lang="es-ES" altLang="es-ES" sz="1800" b="1" u="sng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Vocales: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Manola García-Cambón 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Nimo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Á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ngeles Fern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á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ndez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cs typeface="Calibri"/>
              </a:rPr>
              <a:t>Ramudo</a:t>
            </a:r>
            <a:endParaRPr lang="es-ES" altLang="es-ES" sz="1800" b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Elvira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cs typeface="Calibri"/>
              </a:rPr>
              <a:t>Palmeiro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 D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í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cs typeface="Calibri"/>
              </a:rPr>
              <a:t>az</a:t>
            </a:r>
            <a:endParaRPr lang="es-ES" altLang="es-ES" sz="1800" b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José </a:t>
            </a: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M. López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Pantión</a:t>
            </a:r>
            <a:endParaRPr lang="es-ES" altLang="es-ES" sz="1800" b="1" dirty="0" smtClean="0">
              <a:solidFill>
                <a:srgbClr val="333333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Susana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Riveiro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Ferreiro</a:t>
            </a:r>
            <a:endParaRPr lang="es-ES" altLang="es-ES" sz="18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Ricardo Varela 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Grela</a:t>
            </a:r>
            <a:endParaRPr lang="es-ES" altLang="es-ES" sz="1800" b="1" dirty="0" smtClean="0">
              <a:solidFill>
                <a:srgbClr val="333333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72000" lvl="0" indent="0" eaLnBrk="0" hangingPunct="0">
              <a:spcBef>
                <a:spcPts val="60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Carlos 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Gonz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á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lez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-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M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á</a:t>
            </a:r>
            <a:r>
              <a:rPr lang="es-ES" altLang="es-ES" sz="1800" b="1" dirty="0" err="1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ndez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s-ES" altLang="es-ES" sz="1800" b="1" dirty="0" smtClean="0">
                <a:solidFill>
                  <a:srgbClr val="333333"/>
                </a:solidFill>
                <a:latin typeface="Calibri"/>
                <a:ea typeface="Times New Roman" panose="02020603050405020304" pitchFamily="18" charset="0"/>
                <a:cs typeface="Calibri"/>
              </a:rPr>
              <a:t>Brandon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FontTx/>
              <a:buChar char="•"/>
              <a:tabLst>
                <a:tab pos="457200" algn="l"/>
              </a:tabLst>
            </a:pPr>
            <a:endParaRPr lang="es-ES" altLang="es-ES" sz="4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4985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342711"/>
            <a:ext cx="8042275" cy="773618"/>
          </a:xfrm>
        </p:spPr>
        <p:txBody>
          <a:bodyPr/>
          <a:lstStyle/>
          <a:p>
            <a:r>
              <a:rPr lang="es-ES" sz="32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</a:rPr>
              <a:t>Orden del día</a:t>
            </a:r>
            <a:endParaRPr lang="es-ES_tradnl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2128" y="1411163"/>
            <a:ext cx="8647617" cy="4717316"/>
          </a:xfrm>
        </p:spPr>
        <p:txBody>
          <a:bodyPr/>
          <a:lstStyle/>
          <a:p>
            <a:pPr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Lectura y aprobación, si procede, del Acta de la reunión anterior.</a:t>
            </a:r>
          </a:p>
          <a:p>
            <a:pPr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Informe del Presidente. Memoria de gestión anual 2017.</a:t>
            </a:r>
          </a:p>
          <a:p>
            <a:pPr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2017.</a:t>
            </a:r>
          </a:p>
          <a:p>
            <a:pPr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Actividades para el año 2018.</a:t>
            </a:r>
          </a:p>
          <a:p>
            <a:pPr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Propuesta del Presupuesto de Ingresos y Gastos para el año 2018 .</a:t>
            </a:r>
          </a:p>
          <a:p>
            <a:pPr eaLnBrk="1" hangingPunct="1">
              <a:spcBef>
                <a:spcPts val="2975"/>
              </a:spcBef>
              <a:buClr>
                <a:srgbClr val="800000"/>
              </a:buClr>
              <a:buSzPct val="100000"/>
              <a:buFont typeface="Wingdings" charset="2"/>
              <a:buChar char=""/>
            </a:pPr>
            <a:r>
              <a:rPr lang="es-ES" sz="2000" b="1" dirty="0" smtClean="0">
                <a:latin typeface="Arial" charset="0"/>
                <a:ea typeface="Arial" charset="0"/>
                <a:cs typeface="Arial" charset="0"/>
              </a:rPr>
              <a:t>Ruegos y preguntas.</a:t>
            </a:r>
            <a:endParaRPr lang="es-ES_tradnl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Lectura y aprobación, si procede, del Acta de la Asamblea anterior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2171680"/>
            <a:ext cx="8042275" cy="3771920"/>
          </a:xfrm>
        </p:spPr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El texto del Acta de la Asamblea del 2017, se expondrá (en pantalla),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204831"/>
            <a:ext cx="8042275" cy="542802"/>
          </a:xfrm>
        </p:spPr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Informe del Presidente</a:t>
            </a:r>
            <a:endParaRPr lang="es-ES_tradnl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105230"/>
            <a:ext cx="8042275" cy="5537316"/>
          </a:xfrm>
        </p:spPr>
        <p:txBody>
          <a:bodyPr wrap="square"/>
          <a:lstStyle/>
          <a:p>
            <a:r>
              <a:rPr lang="es-ES_tradnl" sz="1800" b="1" i="1" u="sng" dirty="0" smtClean="0">
                <a:latin typeface="Cambria"/>
                <a:cs typeface="Cambria"/>
              </a:rPr>
              <a:t>Memoria de Gestión anual 2017. Resumen de actuaciones de la AGB</a:t>
            </a:r>
            <a:r>
              <a:rPr lang="es-ES_tradnl" sz="1800" b="1" i="1" u="sng" dirty="0" smtClean="0">
                <a:latin typeface="Cambria"/>
                <a:cs typeface="Cambria"/>
              </a:rPr>
              <a:t>.</a:t>
            </a: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pPr marL="0" indent="-259200" algn="just">
              <a:spcBef>
                <a:spcPts val="18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3 Cursos de Bridge en Pontevedra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Curso de bridge 2/1 en La Coruña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Curso de bridge para noveles en Ferrol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Ayudas a la creación de la sección de bridge en el Casino Ferrolano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>
                <a:latin typeface="Calibri"/>
                <a:ea typeface="Arial" charset="0"/>
                <a:cs typeface="Calibri"/>
              </a:rPr>
              <a:t>Organización del 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VI </a:t>
            </a:r>
            <a:r>
              <a:rPr lang="es-ES" sz="1600" dirty="0">
                <a:latin typeface="Calibri"/>
                <a:ea typeface="Arial" charset="0"/>
                <a:cs typeface="Calibri"/>
              </a:rPr>
              <a:t>Torneo de la AGB (Open de Galicia), en 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Santiago de Compostela</a:t>
            </a:r>
            <a:endParaRPr lang="es-ES" sz="1600" dirty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Colaboración con el Torneo 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Benéfico 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ACC en Santiago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Colaboración con el Torneo de Verano de </a:t>
            </a:r>
            <a:r>
              <a:rPr lang="es-ES" sz="1600" dirty="0" err="1" smtClean="0">
                <a:latin typeface="Calibri"/>
                <a:ea typeface="Arial" charset="0"/>
                <a:cs typeface="Calibri"/>
              </a:rPr>
              <a:t>Portosín</a:t>
            </a:r>
            <a:endParaRPr lang="es-ES" sz="1600" dirty="0" smtClean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>
                <a:latin typeface="Calibri"/>
                <a:ea typeface="Arial" charset="0"/>
                <a:cs typeface="Calibri"/>
              </a:rPr>
              <a:t>Colaboración en la organización del Torneo 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Ben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éfico del 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Club de Leones Decano de La Coruña</a:t>
            </a:r>
            <a:endParaRPr lang="es-ES" sz="1600" dirty="0" smtClean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Web de la AGB. </a:t>
            </a:r>
            <a:r>
              <a:rPr lang="es-ES" sz="1600" dirty="0" smtClean="0">
                <a:latin typeface="Calibri"/>
                <a:ea typeface="Arial" charset="0"/>
                <a:cs typeface="Calibri"/>
                <a:hlinkClick r:id="rId2"/>
              </a:rPr>
              <a:t>www.agbridge.es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 y actividad del Grupo de comunicación de la AGB en Facebook.</a:t>
            </a: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r>
              <a:rPr lang="es-ES" sz="1600" dirty="0" smtClean="0">
                <a:latin typeface="Calibri"/>
                <a:ea typeface="Arial" charset="0"/>
                <a:cs typeface="Calibri"/>
              </a:rPr>
              <a:t>Organización IV Torneo Equipos Open de Galicia </a:t>
            </a:r>
            <a:r>
              <a:rPr lang="es-ES" sz="1600" dirty="0" smtClean="0">
                <a:latin typeface="Calibri"/>
                <a:ea typeface="Arial" charset="0"/>
                <a:cs typeface="Calibri"/>
              </a:rPr>
              <a:t>2016-2017</a:t>
            </a:r>
            <a:endParaRPr lang="es-ES" sz="1600" dirty="0" smtClean="0">
              <a:latin typeface="Calibri"/>
              <a:ea typeface="Arial" charset="0"/>
              <a:cs typeface="Calibri"/>
            </a:endParaRPr>
          </a:p>
          <a:p>
            <a:pPr marL="0" indent="-259200" algn="just">
              <a:spcBef>
                <a:spcPts val="1000"/>
              </a:spcBef>
              <a:buClr>
                <a:srgbClr val="800000"/>
              </a:buClr>
              <a:buSzPct val="100000"/>
              <a:buFont typeface="Wingdings" charset="2"/>
              <a:buChar char=""/>
            </a:pPr>
            <a:endParaRPr lang="es-ES" sz="1600" dirty="0" smtClean="0">
              <a:latin typeface="Arial" charset="0"/>
              <a:ea typeface="Arial" charset="0"/>
              <a:cs typeface="Arial" charset="0"/>
            </a:endParaRPr>
          </a:p>
          <a:p>
            <a:pPr marL="0" algn="just" eaLnBrk="1" hangingPunct="1">
              <a:spcBef>
                <a:spcPts val="600"/>
              </a:spcBef>
            </a:pPr>
            <a:endParaRPr lang="es-ES" sz="1600" dirty="0" smtClean="0">
              <a:latin typeface="Arial"/>
              <a:ea typeface="Arial" charset="0"/>
              <a:cs typeface="Arial"/>
            </a:endParaRPr>
          </a:p>
          <a:p>
            <a:endParaRPr lang="es-ES_tradnl" sz="2800" b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Arial" charset="0"/>
                <a:cs typeface="Arial" charset="0"/>
              </a:rPr>
              <a:t>Examen y aprobación, si procede, de las Cuentas anuales del ejercicio 2017</a:t>
            </a:r>
            <a:endParaRPr lang="es-ES_tradnl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2026254"/>
            <a:ext cx="8042275" cy="3917345"/>
          </a:xfrm>
        </p:spPr>
        <p:txBody>
          <a:bodyPr/>
          <a:lstStyle/>
          <a:p>
            <a:pPr algn="just"/>
            <a:r>
              <a:rPr lang="es-ES_tradnl" sz="1600" b="1" i="1" dirty="0" smtClean="0">
                <a:latin typeface="Cambria"/>
                <a:cs typeface="Cambria"/>
              </a:rPr>
              <a:t>Las cuentas anuales, se expondrán (en pantalla) en documento independiente, en formato PDF.</a:t>
            </a:r>
            <a:endParaRPr lang="es-ES_tradnl" sz="1600" b="1" i="1" dirty="0">
              <a:latin typeface="Cambria"/>
              <a:cs typeface="Cambr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696134"/>
              </p:ext>
            </p:extLst>
          </p:nvPr>
        </p:nvGraphicFramePr>
        <p:xfrm>
          <a:off x="0" y="0"/>
          <a:ext cx="8826366" cy="5943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2980"/>
                <a:gridCol w="5071289"/>
                <a:gridCol w="774243"/>
                <a:gridCol w="903283"/>
                <a:gridCol w="864571"/>
              </a:tblGrid>
              <a:tr h="315341"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86856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ES" sz="1600" b="1" u="none" strike="noStrike" dirty="0">
                          <a:effectLst/>
                          <a:latin typeface="Calibri"/>
                          <a:cs typeface="Calibri"/>
                        </a:rPr>
                        <a:t>VI TORNEO INTERNACIONAL AGB (OPEN DE GALICIA) en </a:t>
                      </a:r>
                      <a:r>
                        <a:rPr lang="es-ES" sz="1600" b="1" u="none" strike="noStrike" dirty="0" smtClean="0">
                          <a:effectLst/>
                          <a:latin typeface="Calibri"/>
                          <a:cs typeface="Calibri"/>
                        </a:rPr>
                        <a:t>el HOSTAL </a:t>
                      </a:r>
                      <a:r>
                        <a:rPr lang="es-ES" sz="1600" b="1" u="none" strike="noStrike" dirty="0">
                          <a:effectLst/>
                          <a:latin typeface="Calibri"/>
                          <a:cs typeface="Calibri"/>
                        </a:rPr>
                        <a:t>REYES CATÓLICOS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6461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CUENTA DE EXPLOTACIÓN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Fecha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Concepto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Ingresos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Gastos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Saldo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01-jul-16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Cuota Inscripción Torneo  128 jugadores x 70 € c/u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8.960,00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8.960,00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01-jul-16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Ingreso 5 cenas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200,00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9.160,00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01-jul-16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Pago arbitraje  y dietas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600,00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8.560,00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01-jul-16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Cena en el Hostal Reyes Católicos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5.900,00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2.660,00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01-jul-16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Canon federativo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220,00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2.440,00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01-jul-16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Piedras Santiago (BS transac 00097 / Op 002635)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112,00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2.328,00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02-jul-16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Pago guía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100,00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2.228,00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646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02-jul-16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Premios en metálico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3.800,00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-1.572,00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02-jul-16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err="1">
                          <a:effectLst/>
                          <a:latin typeface="Calibri"/>
                          <a:cs typeface="Calibri"/>
                        </a:rPr>
                        <a:t>Premios</a:t>
                      </a:r>
                      <a:r>
                        <a:rPr lang="pt-BR" sz="14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pt-BR" sz="1400" u="none" strike="noStrike" dirty="0" err="1">
                          <a:effectLst/>
                          <a:latin typeface="Calibri"/>
                          <a:cs typeface="Calibri"/>
                        </a:rPr>
                        <a:t>en</a:t>
                      </a:r>
                      <a:r>
                        <a:rPr lang="pt-BR" sz="14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pt-BR" sz="1400" u="none" strike="noStrike" dirty="0" err="1">
                          <a:effectLst/>
                          <a:latin typeface="Calibri"/>
                          <a:cs typeface="Calibri"/>
                        </a:rPr>
                        <a:t>Trofeos</a:t>
                      </a:r>
                      <a:r>
                        <a:rPr lang="pt-BR" sz="1400" u="none" strike="noStrike" dirty="0">
                          <a:effectLst/>
                          <a:latin typeface="Calibri"/>
                          <a:cs typeface="Calibri"/>
                        </a:rPr>
                        <a:t> </a:t>
                      </a:r>
                      <a:r>
                        <a:rPr lang="pt-BR" sz="1400" u="none" strike="noStrike" dirty="0" err="1">
                          <a:effectLst/>
                          <a:latin typeface="Calibri"/>
                          <a:cs typeface="Calibri"/>
                        </a:rPr>
                        <a:t>s</a:t>
                      </a:r>
                      <a:r>
                        <a:rPr lang="pt-BR" sz="1400" u="none" strike="noStrike" dirty="0">
                          <a:effectLst/>
                          <a:latin typeface="Calibri"/>
                          <a:cs typeface="Calibri"/>
                        </a:rPr>
                        <a:t>/</a:t>
                      </a:r>
                      <a:r>
                        <a:rPr lang="pt-BR" sz="1400" u="none" strike="noStrike" dirty="0" err="1">
                          <a:effectLst/>
                          <a:latin typeface="Calibri"/>
                          <a:cs typeface="Calibri"/>
                        </a:rPr>
                        <a:t>Fra</a:t>
                      </a:r>
                      <a:r>
                        <a:rPr lang="pt-BR" sz="1400" u="none" strike="noStrike" dirty="0">
                          <a:effectLst/>
                          <a:latin typeface="Calibri"/>
                          <a:cs typeface="Calibri"/>
                        </a:rPr>
                        <a:t> Nº 59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42,50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-1.614,50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  <a:tr h="37446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TOTALES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9.160,00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Calibri"/>
                          <a:cs typeface="Calibri"/>
                        </a:rPr>
                        <a:t>10.774,50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/>
                          <a:cs typeface="Calibri"/>
                        </a:rPr>
                        <a:t>-1.614,50</a:t>
                      </a:r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6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825" y="5353050"/>
            <a:ext cx="4763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70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9275" y="107950"/>
            <a:ext cx="8042275" cy="970079"/>
          </a:xfrm>
        </p:spPr>
        <p:txBody>
          <a:bodyPr/>
          <a:lstStyle/>
          <a:p>
            <a:r>
              <a:rPr lang="es-ES" sz="3600" b="1" dirty="0" smtClean="0">
                <a:solidFill>
                  <a:srgbClr val="000000"/>
                </a:solidFill>
                <a:latin typeface="Calibri"/>
                <a:cs typeface="Calibri"/>
              </a:rPr>
              <a:t>Actividades </a:t>
            </a:r>
            <a:r>
              <a:rPr lang="es-ES" sz="3600" b="1" dirty="0" smtClean="0">
                <a:solidFill>
                  <a:srgbClr val="000000"/>
                </a:solidFill>
                <a:latin typeface="Calibri"/>
                <a:cs typeface="Calibri"/>
              </a:rPr>
              <a:t>a realizar en el año 2018</a:t>
            </a:r>
            <a:endParaRPr lang="es-ES" sz="3600" b="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5" cy="4711244"/>
          </a:xfrm>
        </p:spPr>
        <p:txBody>
          <a:bodyPr/>
          <a:lstStyle/>
          <a:p>
            <a:r>
              <a:rPr lang="es-ES" sz="2000" b="1" dirty="0" smtClean="0">
                <a:latin typeface="Calibri"/>
                <a:cs typeface="Calibri"/>
              </a:rPr>
              <a:t>Organización de VII Torneo Open de Galicia </a:t>
            </a:r>
            <a:r>
              <a:rPr lang="es-ES" sz="2000" b="1" dirty="0" smtClean="0">
                <a:latin typeface="Calibri"/>
                <a:cs typeface="Calibri"/>
              </a:rPr>
              <a:t>los d</a:t>
            </a:r>
            <a:r>
              <a:rPr lang="es-ES" sz="2000" b="1" dirty="0" smtClean="0">
                <a:latin typeface="Calibri"/>
                <a:cs typeface="Calibri"/>
              </a:rPr>
              <a:t>ías</a:t>
            </a:r>
            <a:r>
              <a:rPr lang="es-ES" sz="2000" b="1" dirty="0" smtClean="0">
                <a:latin typeface="Calibri"/>
                <a:cs typeface="Calibri"/>
              </a:rPr>
              <a:t> </a:t>
            </a:r>
            <a:r>
              <a:rPr lang="es-ES" sz="2000" b="1" dirty="0" smtClean="0">
                <a:latin typeface="Calibri"/>
                <a:cs typeface="Calibri"/>
              </a:rPr>
              <a:t>13 y 14 de julio 2018</a:t>
            </a:r>
          </a:p>
          <a:p>
            <a:r>
              <a:rPr lang="es-ES" sz="2000" b="1" dirty="0" smtClean="0">
                <a:latin typeface="Calibri"/>
                <a:cs typeface="Calibri"/>
              </a:rPr>
              <a:t>Organización del Torneo Zonal Noroeste en el </a:t>
            </a:r>
            <a:r>
              <a:rPr lang="es-ES" sz="2000" b="1" dirty="0" err="1" smtClean="0">
                <a:latin typeface="Calibri"/>
                <a:cs typeface="Calibri"/>
              </a:rPr>
              <a:t>Sporting</a:t>
            </a:r>
            <a:r>
              <a:rPr lang="es-ES" sz="2000" b="1" dirty="0" smtClean="0">
                <a:latin typeface="Calibri"/>
                <a:cs typeface="Calibri"/>
              </a:rPr>
              <a:t> </a:t>
            </a:r>
            <a:r>
              <a:rPr lang="es-ES" sz="2000" b="1" dirty="0" smtClean="0">
                <a:latin typeface="Calibri"/>
                <a:cs typeface="Calibri"/>
              </a:rPr>
              <a:t>Club Casino </a:t>
            </a:r>
            <a:r>
              <a:rPr lang="es-ES" sz="2000" b="1" dirty="0" smtClean="0">
                <a:latin typeface="Calibri"/>
                <a:cs typeface="Calibri"/>
              </a:rPr>
              <a:t>de La Coruña 7 8 </a:t>
            </a:r>
            <a:r>
              <a:rPr lang="es-ES" sz="2000" b="1" dirty="0" smtClean="0">
                <a:latin typeface="Calibri"/>
                <a:cs typeface="Calibri"/>
              </a:rPr>
              <a:t>y 9 </a:t>
            </a:r>
            <a:r>
              <a:rPr lang="es-ES" sz="2000" b="1" dirty="0" smtClean="0">
                <a:latin typeface="Calibri"/>
                <a:cs typeface="Calibri"/>
              </a:rPr>
              <a:t>de septiembre</a:t>
            </a:r>
          </a:p>
          <a:p>
            <a:r>
              <a:rPr lang="es-ES" sz="2000" b="1" dirty="0" smtClean="0">
                <a:latin typeface="Calibri"/>
                <a:cs typeface="Calibri"/>
              </a:rPr>
              <a:t>Organización de Torneo de </a:t>
            </a:r>
            <a:r>
              <a:rPr lang="es-ES" sz="2000" b="1" dirty="0" smtClean="0">
                <a:latin typeface="Calibri"/>
                <a:cs typeface="Calibri"/>
              </a:rPr>
              <a:t>Equipos </a:t>
            </a:r>
            <a:r>
              <a:rPr lang="es-ES" sz="2000" b="1" dirty="0" smtClean="0">
                <a:latin typeface="Calibri"/>
                <a:cs typeface="Calibri"/>
              </a:rPr>
              <a:t>de Galicia</a:t>
            </a:r>
          </a:p>
          <a:p>
            <a:r>
              <a:rPr lang="es-ES" sz="2000" b="1" dirty="0" smtClean="0">
                <a:latin typeface="Calibri"/>
                <a:cs typeface="Calibri"/>
              </a:rPr>
              <a:t>Patrocinio de diferentes cursos de bridge. </a:t>
            </a:r>
            <a:endParaRPr lang="es-ES" sz="2000" b="1" dirty="0">
              <a:latin typeface="Calibri"/>
              <a:cs typeface="Calibri"/>
            </a:endParaRPr>
          </a:p>
          <a:p>
            <a:r>
              <a:rPr lang="es-ES" sz="2000" b="1" dirty="0" smtClean="0">
                <a:latin typeface="Calibri"/>
                <a:cs typeface="Calibri"/>
              </a:rPr>
              <a:t>Colaboración en la organización de torneos benéficos de bridge. </a:t>
            </a:r>
          </a:p>
          <a:p>
            <a:r>
              <a:rPr lang="es-ES" sz="2000" b="1" dirty="0" smtClean="0">
                <a:latin typeface="Calibri"/>
                <a:cs typeface="Calibri"/>
              </a:rPr>
              <a:t>Mantenimiento de la web </a:t>
            </a:r>
            <a:r>
              <a:rPr lang="es-ES" sz="2000" b="1" dirty="0" smtClean="0">
                <a:latin typeface="Calibri"/>
                <a:cs typeface="Calibri"/>
                <a:hlinkClick r:id="rId2"/>
              </a:rPr>
              <a:t>agbridge@agbridge.es</a:t>
            </a:r>
            <a:r>
              <a:rPr lang="es-ES" sz="2000" b="1" dirty="0" smtClean="0">
                <a:latin typeface="Calibri"/>
                <a:cs typeface="Calibri"/>
              </a:rPr>
              <a:t> para dar información actualizada a todos los aficionados a nuestro juego.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96937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Aspecto.thmx</Template>
  <TotalTime>4118</TotalTime>
  <Words>550</Words>
  <Application>Microsoft Macintosh PowerPoint</Application>
  <PresentationFormat>Presentación en pantalla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Brisa</vt:lpstr>
      <vt:lpstr>Acrobat Document</vt:lpstr>
      <vt:lpstr>Presentación de PowerPoint</vt:lpstr>
      <vt:lpstr>Asociación Gallega de Bridge AGB  Asamblea General Ordinaria  16 marzo 2018  </vt:lpstr>
      <vt:lpstr>Junta Directiva actual de la AGB</vt:lpstr>
      <vt:lpstr>Orden del día</vt:lpstr>
      <vt:lpstr>Lectura y aprobación, si procede, del Acta de la Asamblea anterior</vt:lpstr>
      <vt:lpstr>Informe del Presidente</vt:lpstr>
      <vt:lpstr>Examen y aprobación, si procede, de las Cuentas anuales del ejercicio 2017</vt:lpstr>
      <vt:lpstr>Presentación de PowerPoint</vt:lpstr>
      <vt:lpstr>Actividades a realizar en el año 2018</vt:lpstr>
      <vt:lpstr>Presupuesto Año 2018</vt:lpstr>
    </vt:vector>
  </TitlesOfParts>
  <Company>TMI,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  -  Diapositiva 1</dc:title>
  <dc:creator>RVG</dc:creator>
  <cp:lastModifiedBy>RVG</cp:lastModifiedBy>
  <cp:revision>75</cp:revision>
  <cp:lastPrinted>2018-03-12T15:10:17Z</cp:lastPrinted>
  <dcterms:created xsi:type="dcterms:W3CDTF">2013-04-01T10:15:58Z</dcterms:created>
  <dcterms:modified xsi:type="dcterms:W3CDTF">2018-03-17T16:30:34Z</dcterms:modified>
</cp:coreProperties>
</file>