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_trad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FF7D0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43" d="100"/>
          <a:sy n="143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defTabSz="914400" fontAlgn="auto">
              <a:spcBef>
                <a:spcPts val="2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205D6-B789-EF42-AA07-800BBFB2F838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9BDE1-D834-9343-B87D-01CFF066FD12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5C893-3A51-2E43-BFFA-4D3D75656C1C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19B39-FE62-B54B-B229-EB549DE8D23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77A61-A034-F548-9557-DAE48B83278B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B0C0B-46EB-8E40-8C49-9641B1E89D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F14A-BBE0-7548-AFCA-A358FF4B3242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F0887-9575-614F-A6D7-7B5E1F9141B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0EF4-101B-0042-948C-567954F834B9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D168D-2F53-CB41-8959-3429C3C88CB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2E866-D9E1-BA47-8366-8558FAA58AB2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F766A-8B0B-824E-832F-631674D5FCB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0142B-4572-7B42-99BD-6C78563AE25D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D4F7C-DDEA-594E-AC17-4C18F0F23EE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B67D3-A7B8-F342-8971-F23CB93B8FD0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E8215-E64E-E044-8CD9-6FC9797039FA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51AEF-5B56-4248-AA18-52082502DF5D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26916-1291-C340-8379-EFF94BA1859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3FB14-C13A-6142-B8F7-FDC3F7CF70DD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AD949-081F-0549-9E14-2033450D9A5C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87295-D46D-1E44-A2F1-C4DAF5077F3D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CB68-9FE1-3341-927E-63ECBDA852C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3814A-8AF1-FA4C-AEF1-D0095012064D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C12CB-2A0E-F746-845D-6B465DCA962D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 para editar título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DBACC25-0119-F746-AD0D-233F009C90F6}" type="datetime1">
              <a:rPr lang="es-ES_tradnl"/>
              <a:pPr>
                <a:defRPr/>
              </a:pPr>
              <a:t>1/4/13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6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333DC0A-685C-2442-9BAA-8D46D3BEF9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9pPr>
    </p:titleStyle>
    <p:bodyStyle>
      <a:lvl1pPr marL="349250" indent="-349250" algn="l" rtl="0" fontAlgn="base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4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sz="2200"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96837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000"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1263650" indent="-295275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54622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gbridge.e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Imagen 3" descr="Bandera Galicia. AGB.jpg"/>
          <p:cNvPicPr>
            <a:picLocks noChangeAspect="1"/>
          </p:cNvPicPr>
          <p:nvPr/>
        </p:nvPicPr>
        <p:blipFill>
          <a:blip r:embed="rId2">
            <a:alphaModFix amt="90000"/>
          </a:blip>
          <a:srcRect/>
          <a:stretch>
            <a:fillRect/>
          </a:stretch>
        </p:blipFill>
        <p:spPr bwMode="auto">
          <a:xfrm>
            <a:off x="-1" y="0"/>
            <a:ext cx="9144001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CuadroTexto 6"/>
          <p:cNvSpPr txBox="1">
            <a:spLocks noChangeArrowheads="1"/>
          </p:cNvSpPr>
          <p:nvPr/>
        </p:nvSpPr>
        <p:spPr bwMode="auto">
          <a:xfrm>
            <a:off x="3307481" y="6200487"/>
            <a:ext cx="2622433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s-ES_tradnl" sz="3200" dirty="0" smtClean="0">
                <a:latin typeface="Capitals" charset="0"/>
                <a:ea typeface="Capitals" charset="0"/>
                <a:cs typeface="Capitals" charset="0"/>
              </a:rPr>
              <a:t>Abril 2013</a:t>
            </a:r>
            <a:endParaRPr lang="es-ES_tradnl" sz="3200" dirty="0">
              <a:latin typeface="Capitals" charset="0"/>
              <a:ea typeface="Capitals" charset="0"/>
              <a:cs typeface="Capital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76258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Ruegos y preguntas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549275" y="614865"/>
            <a:ext cx="8042275" cy="4557120"/>
          </a:xfrm>
        </p:spPr>
        <p:txBody>
          <a:bodyPr wrap="square"/>
          <a:lstStyle/>
          <a:p>
            <a:pPr>
              <a:spcAft>
                <a:spcPts val="1800"/>
              </a:spcAft>
            </a:pP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Asociación Gallega de Bridge</a:t>
            </a:r>
            <a:b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</a:b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AGB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sz="3200" b="1" i="1" dirty="0" smtClean="0">
                <a:solidFill>
                  <a:srgbClr val="800000"/>
                </a:solidFill>
                <a:latin typeface="Cambria"/>
                <a:ea typeface="Arial" charset="0"/>
                <a:cs typeface="Cambria"/>
              </a:rPr>
              <a:t>Asamblea General Ordinaria 2013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42711"/>
            <a:ext cx="8042275" cy="773618"/>
          </a:xfrm>
        </p:spPr>
        <p:txBody>
          <a:bodyPr/>
          <a:lstStyle/>
          <a:p>
            <a:r>
              <a:rPr lang="es-ES" sz="32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</a:rPr>
              <a:t>Orden del día</a:t>
            </a:r>
            <a:endParaRPr lang="es-ES_tradnl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2128" y="1411163"/>
            <a:ext cx="8647617" cy="4717316"/>
          </a:xfrm>
        </p:spPr>
        <p:txBody>
          <a:bodyPr/>
          <a:lstStyle/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Lectura y aprobación, si procede, del Acta de la reunión anterior.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Informe del Presidente. Memoria de gestión anual 2012.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Examen y aprobación, si procede, de las Cuentas anuales del ejercicio 2012.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Programa de actividades para el año 2013.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Propuesta del Presupuesto de Ingresos y Gastos para el año 2013.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Ruegos y preguntas.</a:t>
            </a:r>
            <a:endParaRPr lang="es-ES_trad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Lectura y aprobación, si procede, del Acta de la Asamblea anterior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El texto del Acta de la Asamblea del 2012, se expondrá (en pantalla),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04831"/>
            <a:ext cx="8042275" cy="54280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Informe del Presidente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747633"/>
            <a:ext cx="8042275" cy="5894913"/>
          </a:xfrm>
        </p:spPr>
        <p:txBody>
          <a:bodyPr wrap="square"/>
          <a:lstStyle/>
          <a:p>
            <a:r>
              <a:rPr lang="es-ES_tradnl" sz="1800" b="1" i="1" u="sng" dirty="0" smtClean="0">
                <a:latin typeface="Cambria"/>
                <a:cs typeface="Cambria"/>
              </a:rPr>
              <a:t>Memoria de Gestión anual 2012. Resumen de actuaciones de la AGB.</a:t>
            </a:r>
            <a:endParaRPr lang="es-ES_tradnl" sz="1800" b="1" i="1" u="sng" dirty="0" smtClean="0">
              <a:latin typeface="Cambria"/>
              <a:cs typeface="Cambria"/>
            </a:endParaRP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/>
                <a:ea typeface="Arial" charset="0"/>
                <a:cs typeface="Arial"/>
              </a:rPr>
              <a:t>Coordinación </a:t>
            </a:r>
            <a:r>
              <a:rPr lang="es-ES" sz="1600" dirty="0" smtClean="0">
                <a:latin typeface="Arial"/>
                <a:ea typeface="Arial" charset="0"/>
                <a:cs typeface="Arial"/>
              </a:rPr>
              <a:t>del Calendario anual de Torneos de Bridge en Galicia. Informe sobre el calendario de torneos.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del I Torneo de la AGB (Open de Galicia), en el Sporting Club Casino de La Coruña.</a:t>
            </a: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del Campeonato de España de Equipos Open (Zonal de Galicia), en el Real Aero Club de Santiago.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Resultados de la Campaña de Promoción – difusión del juego del Bridge en Galicia.</a:t>
            </a:r>
            <a:endParaRPr lang="es-ES" sz="1600" strike="sngStrike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Bases de la AGB para patrocinar Cursos de Iniciación para nuevos jugadores.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Relaciones de la AGB con la Asociación Española de Bridge. Participación en las reuniones de la Junta Directiva y Asambleas Generales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Cobro de licencias. Domiciliación bancaria de los recibos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Web de la AGB.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  <a:hlinkClick r:id="rId2"/>
              </a:rPr>
              <a:t>www.agbridge.es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 y actividad del Grupo de comunicación de la AGB en Facebook.</a:t>
            </a: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Examen y aprobación, si procede, de las Cuentas anuales del ejercicio 2012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Las cuentas anuales, se expondrán (en pantalla)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51179"/>
            <a:ext cx="8042275" cy="535838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Programa de actividades para el año 2013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887017"/>
            <a:ext cx="8042275" cy="5755529"/>
          </a:xfrm>
        </p:spPr>
        <p:txBody>
          <a:bodyPr wrap="square"/>
          <a:lstStyle/>
          <a:p>
            <a:r>
              <a:rPr lang="es-ES_tradnl" sz="1800" b="1" i="1" u="sng" dirty="0" smtClean="0">
                <a:latin typeface="Cambria"/>
                <a:cs typeface="Cambria"/>
              </a:rPr>
              <a:t>Propuesta actividades 2013.</a:t>
            </a: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Consecuencias de la modificación de las Categorías de los jugadores federados, por el </a:t>
            </a:r>
            <a:r>
              <a:rPr lang="es-ES" sz="1600" b="1" i="1" dirty="0" smtClean="0">
                <a:latin typeface="Arial" charset="0"/>
                <a:ea typeface="Arial" charset="0"/>
                <a:cs typeface="Arial" charset="0"/>
              </a:rPr>
              <a:t>Comité para la Clasificación Nacional de Jugadores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de la AEB; de acuerdo con la </a:t>
            </a:r>
            <a:r>
              <a:rPr lang="es-ES" sz="1600" b="1" i="1" dirty="0" smtClean="0">
                <a:latin typeface="Arial" charset="0"/>
                <a:ea typeface="Arial" charset="0"/>
                <a:cs typeface="Arial" charset="0"/>
              </a:rPr>
              <a:t>Norma para la Asignación de Categorías y de Puntos de Competición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. (aprobada en Enero de 2013).</a:t>
            </a:r>
          </a:p>
          <a:p>
            <a:pPr marL="540000" indent="-259200" algn="just" eaLnBrk="1" hangingPunct="1">
              <a:spcBef>
                <a:spcPts val="200"/>
              </a:spcBef>
              <a:buClr>
                <a:srgbClr val="000090"/>
              </a:buClr>
              <a:buSzPct val="90000"/>
              <a:buFont typeface="Wingdings" charset="2"/>
              <a:buChar char="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Revisión por ‘apreciación’ de la calificación de algunos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jugadores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de la Asociación Territorial – Autonómica de Galicia.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Nueva </a:t>
            </a:r>
            <a:r>
              <a:rPr lang="es-ES" sz="1600" b="1" i="1" dirty="0" smtClean="0">
                <a:latin typeface="Arial" charset="0"/>
                <a:ea typeface="Arial" charset="0"/>
                <a:cs typeface="Arial" charset="0"/>
              </a:rPr>
              <a:t>Licencia de Club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. Desaparición de la </a:t>
            </a:r>
            <a:r>
              <a:rPr lang="es-ES" sz="1600" i="1" dirty="0" smtClean="0">
                <a:latin typeface="Arial" charset="0"/>
                <a:ea typeface="Arial" charset="0"/>
                <a:cs typeface="Arial" charset="0"/>
              </a:rPr>
              <a:t>Licencia de Promoción – Iniciación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 un Curso de Árbitros de Club en Vigo.</a:t>
            </a:r>
          </a:p>
          <a:p>
            <a:pPr marL="0" indent="-25920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Programas, en colaboraci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ón con los Clubes de Galicia,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de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Cursos de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 Formaci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ón y Perfeccionamiento de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Bridge.</a:t>
            </a: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 Torneos de la AGB en Galicia:</a:t>
            </a:r>
          </a:p>
          <a:p>
            <a:pPr marL="540000" indent="-259200" algn="just" eaLnBrk="1" hangingPunct="1">
              <a:spcBef>
                <a:spcPts val="200"/>
              </a:spcBef>
              <a:buClr>
                <a:srgbClr val="000090"/>
              </a:buClr>
              <a:buSzPct val="90000"/>
              <a:buFont typeface="Wingdings" charset="2"/>
              <a:buChar char="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II Torneo de la AGB. Open de Galicia (categoría internacional), en el Club de Tenis de Orense (Junio 2013)</a:t>
            </a:r>
          </a:p>
          <a:p>
            <a:pPr marL="540000" indent="-259200" algn="just">
              <a:spcBef>
                <a:spcPts val="200"/>
              </a:spcBef>
              <a:buClr>
                <a:srgbClr val="000090"/>
              </a:buClr>
              <a:buSzPct val="90000"/>
              <a:buFont typeface="Wingdings" charset="2"/>
              <a:buChar char="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Campeonato de España de Equipos Open (Zonal de Galicia), en el Real Club de Golf de La Coruña (Septiembre 2013)</a:t>
            </a:r>
          </a:p>
          <a:p>
            <a:pPr marL="0" indent="-25920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Participación activa de la AGB en los órganos de dirección de la AEB, para tratar todos los asuntos de interés para el bridge en Galicia y establecer las mejores condiciones de colaboración y coordinar actividades conjuntas</a:t>
            </a: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102886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Propuesta del Presupuesto de Ingresos y Gastos para el año 2013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269953"/>
            <a:ext cx="8042275" cy="5090051"/>
          </a:xfrm>
        </p:spPr>
        <p:txBody>
          <a:bodyPr/>
          <a:lstStyle/>
          <a:p>
            <a:pPr marL="0" indent="-259200" algn="just" eaLnBrk="1" hangingPunct="1">
              <a:spcBef>
                <a:spcPts val="1200"/>
              </a:spcBef>
              <a:buClr>
                <a:srgbClr val="FF7D02"/>
              </a:buClr>
              <a:buSzPct val="75000"/>
              <a:buFont typeface="Wingdings" charset="2"/>
              <a:buChar char="u"/>
            </a:pPr>
            <a:r>
              <a:rPr lang="es-ES" sz="1800" b="1" i="1" u="sng" dirty="0" smtClean="0">
                <a:latin typeface="Cambria"/>
                <a:ea typeface="Arial" charset="0"/>
                <a:cs typeface="Cambria"/>
              </a:rPr>
              <a:t>Criterios de aplicación del gasto:</a:t>
            </a:r>
          </a:p>
          <a:p>
            <a:pPr marL="0" indent="-259200" algn="just" eaLnBrk="1" hangingPunct="1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Se mantienen los criterios establecidos por esta Junta Directiva para la autorización de todos los gastos extraordinarios, de acuerdo con las directrices de los Estatutos fundacionales de la Asociación.</a:t>
            </a:r>
          </a:p>
          <a:p>
            <a:pPr marL="0" indent="-259200" algn="just" eaLnBrk="1" hangingPunct="1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Las subvenciones para cursos o para otras actividades de formación, se otorgarán siguiendo las bases de un concurso.</a:t>
            </a:r>
          </a:p>
          <a:p>
            <a:pPr marL="0" indent="-259200" algn="just" eaLnBrk="1" hangingPunct="1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Las ayudas para  otras actividades de promoción del </a:t>
            </a:r>
            <a:r>
              <a:rPr lang="es-ES_tradnl" sz="1600" dirty="0" err="1" smtClean="0">
                <a:latin typeface="Arial" charset="0"/>
                <a:ea typeface="Arial" charset="0"/>
                <a:cs typeface="Arial" charset="0"/>
              </a:rPr>
              <a:t>bridge</a:t>
            </a: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, se </a:t>
            </a: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entregarán, </a:t>
            </a: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con la aprobación de la Junta </a:t>
            </a: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Directiva, previa </a:t>
            </a: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presentación de una propuesta detallada.</a:t>
            </a: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 eaLnBrk="1" hangingPunct="1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El importe económico de las ayudas que aportará la AGB a </a:t>
            </a: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clubes </a:t>
            </a: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y profesionales (árbitros, profesores, etc.), tendrá un criterio de equidad tratando de mantener un equilibrio en función del coste de la actividad y del número de asociados del club que la solicite.</a:t>
            </a:r>
          </a:p>
          <a:p>
            <a:pPr marL="0" indent="-259200" algn="just" eaLnBrk="1" hangingPunct="1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Se primará el gasto en docencia, tanto a nuevos jugadores como a veteranos o a profesores y árbitros.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76258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Propuesta de Presupuesto del año 2013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La propuesta de Presupuesto (Ingresos </a:t>
            </a:r>
            <a:r>
              <a:rPr lang="es-ES_tradnl" sz="1600" b="1" i="1" dirty="0" err="1" smtClean="0">
                <a:latin typeface="Cambria"/>
                <a:cs typeface="Cambria"/>
              </a:rPr>
              <a:t>–</a:t>
            </a:r>
            <a:r>
              <a:rPr lang="es-ES_tradnl" sz="1600" b="1" i="1" dirty="0" smtClean="0">
                <a:latin typeface="Cambria"/>
                <a:cs typeface="Cambria"/>
              </a:rPr>
              <a:t> Gastos) para el año 2012, se expondrán (en pantalla)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Aspecto.thmx</Template>
  <TotalTime>2787</TotalTime>
  <Words>732</Words>
  <Application>Microsoft Macintosh PowerPoint</Application>
  <PresentationFormat>Presentación en pantalla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Brisa</vt:lpstr>
      <vt:lpstr>Diapositiva 1</vt:lpstr>
      <vt:lpstr>Asociación Gallega de Bridge AGB  Asamblea General Ordinaria 2013 </vt:lpstr>
      <vt:lpstr>Orden del día</vt:lpstr>
      <vt:lpstr>Lectura y aprobación, si procede, del Acta de la Asamblea anterior</vt:lpstr>
      <vt:lpstr>Informe del Presidente</vt:lpstr>
      <vt:lpstr>Examen y aprobación, si procede, de las Cuentas anuales del ejercicio 2012</vt:lpstr>
      <vt:lpstr>Programa de actividades para el año 2013</vt:lpstr>
      <vt:lpstr>Propuesta del Presupuesto de Ingresos y Gastos para el año 2013</vt:lpstr>
      <vt:lpstr>Propuesta de Presupuesto del año 2013</vt:lpstr>
      <vt:lpstr>Ruegos y preguntas</vt:lpstr>
    </vt:vector>
  </TitlesOfParts>
  <Company>TMI,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  -  Diapositiva 1</dc:title>
  <dc:creator>RVG</dc:creator>
  <cp:keywords/>
  <cp:lastModifiedBy>RVG</cp:lastModifiedBy>
  <cp:revision>29</cp:revision>
  <cp:lastPrinted>2013-03-24T11:22:41Z</cp:lastPrinted>
  <dcterms:created xsi:type="dcterms:W3CDTF">2013-04-01T10:15:58Z</dcterms:created>
  <dcterms:modified xsi:type="dcterms:W3CDTF">2013-04-01T10:24:06Z</dcterms:modified>
</cp:coreProperties>
</file>